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397" r:id="rId2"/>
    <p:sldId id="435" r:id="rId3"/>
    <p:sldId id="434" r:id="rId4"/>
    <p:sldId id="433" r:id="rId5"/>
    <p:sldId id="436" r:id="rId6"/>
    <p:sldId id="437" r:id="rId7"/>
    <p:sldId id="438" r:id="rId8"/>
    <p:sldId id="439" r:id="rId9"/>
    <p:sldId id="431" r:id="rId10"/>
    <p:sldId id="432" r:id="rId11"/>
    <p:sldId id="424" r:id="rId12"/>
    <p:sldId id="410" r:id="rId13"/>
    <p:sldId id="411" r:id="rId14"/>
    <p:sldId id="412" r:id="rId15"/>
    <p:sldId id="413" r:id="rId16"/>
    <p:sldId id="423" r:id="rId17"/>
    <p:sldId id="422" r:id="rId18"/>
    <p:sldId id="429" r:id="rId19"/>
    <p:sldId id="430" r:id="rId20"/>
    <p:sldId id="414" r:id="rId21"/>
    <p:sldId id="415" r:id="rId22"/>
    <p:sldId id="408" r:id="rId23"/>
    <p:sldId id="409" r:id="rId24"/>
    <p:sldId id="417" r:id="rId25"/>
    <p:sldId id="425" r:id="rId26"/>
    <p:sldId id="418" r:id="rId27"/>
    <p:sldId id="426" r:id="rId28"/>
    <p:sldId id="427" r:id="rId29"/>
    <p:sldId id="419" r:id="rId30"/>
    <p:sldId id="421" r:id="rId31"/>
    <p:sldId id="428" r:id="rId32"/>
    <p:sldId id="406" r:id="rId33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386" autoAdjust="0"/>
    <p:restoredTop sz="92471" autoAdjust="0"/>
  </p:normalViewPr>
  <p:slideViewPr>
    <p:cSldViewPr>
      <p:cViewPr>
        <p:scale>
          <a:sx n="80" d="100"/>
          <a:sy n="80" d="100"/>
        </p:scale>
        <p:origin x="-15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2D89A-9642-4C88-B95E-94E733CBB658}" type="datetimeFigureOut">
              <a:rPr lang="en-US" smtClean="0"/>
              <a:pPr/>
              <a:t>7/21/16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9F3CD-B119-413C-8255-B51846EB4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6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9F3CD-B119-413C-8255-B51846EB4A3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CIS 406 / 606 Winter 2010-2011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CIS 406 / 606 Winter 2010-2011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gif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CIS 406 / 606 Winter 2010-2011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ttp://www.onlinemba.com/wp-content/uploads/2012/10/Bellevue_University.png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384291"/>
            <a:ext cx="1625600" cy="3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hale\Downloads\lockup-clr.gif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56" y="6296025"/>
            <a:ext cx="159448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://bloximages.chicago2.vip.townnews.com/journalstar.com/content/tncms/assets/v3/editorial/5/9e/59ea32bb-eb8e-5961-b46a-1b55ef3cb9d0/516dd0ed4d696.image.jpg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277611"/>
            <a:ext cx="1412240" cy="4159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Prairie </a:t>
            </a:r>
            <a:r>
              <a:rPr lang="en-US" dirty="0" err="1" smtClean="0"/>
              <a:t>Gencyber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15" y="1676400"/>
            <a:ext cx="5010150" cy="3343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5334000"/>
            <a:ext cx="424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Student Camp Recap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1946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 – </a:t>
            </a:r>
            <a:r>
              <a:rPr lang="en-US" dirty="0" err="1" smtClean="0"/>
              <a:t>codecombat.com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5" descr="code combat2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304800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11912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Day 0: Expose – Cyber Careers</a:t>
            </a:r>
          </a:p>
          <a:p>
            <a:r>
              <a:rPr lang="en-US" dirty="0"/>
              <a:t>Day 1: Build - Security Architect</a:t>
            </a:r>
          </a:p>
          <a:p>
            <a:r>
              <a:rPr lang="en-US" dirty="0"/>
              <a:t>Day 2: Fix </a:t>
            </a:r>
            <a:r>
              <a:rPr lang="en-US" dirty="0" smtClean="0"/>
              <a:t>– System and Network </a:t>
            </a:r>
            <a:r>
              <a:rPr lang="en-US" dirty="0"/>
              <a:t>Admin</a:t>
            </a:r>
          </a:p>
          <a:p>
            <a:r>
              <a:rPr lang="en-US" dirty="0"/>
              <a:t>Day 3: Hack – Security </a:t>
            </a:r>
            <a:r>
              <a:rPr lang="en-US" dirty="0" smtClean="0"/>
              <a:t>Ops</a:t>
            </a:r>
          </a:p>
          <a:p>
            <a:r>
              <a:rPr lang="en-US" dirty="0" smtClean="0"/>
              <a:t>Day 4: Teach – Refine</a:t>
            </a:r>
          </a:p>
          <a:p>
            <a:r>
              <a:rPr lang="en-US" dirty="0" smtClean="0"/>
              <a:t>Day 5: Compete - CTF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5410200"/>
            <a:ext cx="5301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plan survives first contact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04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Cyber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231"/>
          <a:stretch/>
        </p:blipFill>
        <p:spPr>
          <a:xfrm>
            <a:off x="0" y="1676400"/>
            <a:ext cx="9144000" cy="41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Cyber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404"/>
            <a:ext cx="9144000" cy="29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Cyber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36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5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Cyber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841"/>
            <a:ext cx="9144000" cy="35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2400"/>
            <a:ext cx="8229600" cy="944562"/>
          </a:xfrm>
        </p:spPr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 descr="http://s2.lemde.fr/image/2015/10/13/644x0/4788424_6_ec91_a-tarbes-le-cybercafe-webtime-s-apprete-a_609ff3018174dc492437ebf9c894a0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7010400" cy="46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40569" y="5742057"/>
            <a:ext cx="3662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Brush Script MT" panose="03060802040406070304" pitchFamily="66" charset="0"/>
              </a:rPr>
              <a:t>Silicon Prairie Cafe</a:t>
            </a:r>
          </a:p>
        </p:txBody>
      </p:sp>
    </p:spTree>
    <p:extLst>
      <p:ext uri="{BB962C8B-B14F-4D97-AF65-F5344CB8AC3E}">
        <p14:creationId xmlns:p14="http://schemas.microsoft.com/office/powerpoint/2010/main" val="99944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Badges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Orange: Forensics</a:t>
            </a:r>
          </a:p>
          <a:p>
            <a:r>
              <a:rPr lang="en-US" dirty="0" smtClean="0"/>
              <a:t>Blue: Malware</a:t>
            </a:r>
          </a:p>
          <a:p>
            <a:r>
              <a:rPr lang="en-US" dirty="0" smtClean="0"/>
              <a:t>Yellow: Cryptography</a:t>
            </a:r>
          </a:p>
          <a:p>
            <a:r>
              <a:rPr lang="en-US" dirty="0" smtClean="0"/>
              <a:t>Red: Networking</a:t>
            </a:r>
          </a:p>
          <a:p>
            <a:r>
              <a:rPr lang="en-US" dirty="0" smtClean="0"/>
              <a:t>Green: Hardware</a:t>
            </a:r>
          </a:p>
          <a:p>
            <a:r>
              <a:rPr lang="en-US" dirty="0" smtClean="0"/>
              <a:t>Purple: Linux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IMG_569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352425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58"/>
            <a:ext cx="9144000" cy="56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Lecture, but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DSC0424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934200" cy="46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IMG_568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5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hands 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 descr="IMG_568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1600"/>
            <a:ext cx="6477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 descr="IMG_568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5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one on one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DSC0423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162800" cy="47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 descr="DSC0424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76200"/>
            <a:ext cx="1060061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NearPod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 descr="IMG_569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just completed an </a:t>
            </a:r>
            <a:r>
              <a:rPr lang="en-US" dirty="0" err="1" smtClean="0"/>
              <a:t>nmap</a:t>
            </a:r>
            <a:r>
              <a:rPr lang="en-US" dirty="0" smtClean="0"/>
              <a:t> scan of your network looking for potential vulnerable systems.  The </a:t>
            </a:r>
            <a:r>
              <a:rPr lang="en-US" dirty="0" err="1" smtClean="0"/>
              <a:t>nmap</a:t>
            </a:r>
            <a:r>
              <a:rPr lang="en-US" dirty="0" smtClean="0"/>
              <a:t> results are in the file </a:t>
            </a:r>
            <a:r>
              <a:rPr lang="en-US" dirty="0" err="1" smtClean="0">
                <a:solidFill>
                  <a:srgbClr val="FF0000"/>
                </a:solidFill>
              </a:rPr>
              <a:t>nmap.gnmap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8064A2"/>
                </a:solidFill>
              </a:rPr>
              <a:t>Write a python script to print out </a:t>
            </a:r>
          </a:p>
          <a:p>
            <a:pPr lvl="1"/>
            <a:r>
              <a:rPr lang="en-US" dirty="0">
                <a:solidFill>
                  <a:srgbClr val="8064A2"/>
                </a:solidFill>
              </a:rPr>
              <a:t>T</a:t>
            </a:r>
            <a:r>
              <a:rPr lang="en-US" dirty="0" smtClean="0">
                <a:solidFill>
                  <a:srgbClr val="8064A2"/>
                </a:solidFill>
              </a:rPr>
              <a:t>he IP addresses of the two domain controllers</a:t>
            </a: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Which host is running a website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7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IMG_569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7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Just when you thought it was safe to take a break you've found out that Claire, </a:t>
            </a:r>
            <a:r>
              <a:rPr lang="en-US" dirty="0" smtClean="0"/>
              <a:t>your </a:t>
            </a:r>
            <a:r>
              <a:rPr lang="en-US" dirty="0"/>
              <a:t>lead programmer got lost on the way to work playing </a:t>
            </a:r>
            <a:r>
              <a:rPr lang="en-US" dirty="0" err="1"/>
              <a:t>Pokemon</a:t>
            </a:r>
            <a:r>
              <a:rPr lang="en-US" dirty="0"/>
              <a:t> GO.  She developed a program to encrypt the company's lunch menu with a Caesar cipher.  Unfortunately, she never completed the decrypting program and the cafeteria is serving blanched </a:t>
            </a:r>
            <a:r>
              <a:rPr lang="en-US" dirty="0" err="1"/>
              <a:t>b</a:t>
            </a:r>
            <a:r>
              <a:rPr lang="en-US" dirty="0" err="1" smtClean="0"/>
              <a:t>russels</a:t>
            </a:r>
            <a:r>
              <a:rPr lang="en-US" dirty="0" smtClean="0"/>
              <a:t> </a:t>
            </a:r>
            <a:r>
              <a:rPr lang="en-US" dirty="0"/>
              <a:t>sprouts today, no one wants to get in that line.  You've been recruited to write a decrypting algorithm, </a:t>
            </a:r>
            <a:r>
              <a:rPr lang="en-US" dirty="0" smtClean="0"/>
              <a:t>and…oh </a:t>
            </a:r>
            <a:r>
              <a:rPr lang="en-US" dirty="0"/>
              <a:t>yea, no one knows the key.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2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 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python3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ALPHABET = "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caesar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(word, key):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encoded = ""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word: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ALPHABET: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index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ALPHABET.find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nextIndex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(index + key) % 26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encoded += ALPHABET[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nextIndex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encoded +=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encoded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42824" y="5562600"/>
            <a:ext cx="705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00B0F0"/>
                </a:solidFill>
              </a:rPr>
              <a:t>pfiggszg</a:t>
            </a:r>
            <a:r>
              <a:rPr lang="en-US" sz="4000" b="1" dirty="0" smtClean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gdfcihg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cb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zwbs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b="1" dirty="0" err="1">
                <a:solidFill>
                  <a:srgbClr val="00B0F0"/>
                </a:solidFill>
              </a:rPr>
              <a:t>gwl</a:t>
            </a:r>
            <a:r>
              <a:rPr lang="en-US" sz="4000" b="1" dirty="0">
                <a:solidFill>
                  <a:srgbClr val="00B0F0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64018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 descr="IMG_569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4156"/>
            <a:ext cx="5943600" cy="68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(Informal) Feedback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IMG_569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14650"/>
            <a:ext cx="4191000" cy="3143250"/>
          </a:xfrm>
          <a:prstGeom prst="rect">
            <a:avLst/>
          </a:prstGeom>
        </p:spPr>
      </p:pic>
      <p:pic>
        <p:nvPicPr>
          <p:cNvPr id="5" name="Picture 4" descr="IMG_569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76400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4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(Informal)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 never knew that’s how those worked (</a:t>
            </a:r>
            <a:r>
              <a:rPr lang="en-US" dirty="0" err="1" smtClean="0"/>
              <a:t>linux</a:t>
            </a:r>
            <a:r>
              <a:rPr lang="en-US" dirty="0" smtClean="0"/>
              <a:t> file permissions)</a:t>
            </a:r>
          </a:p>
          <a:p>
            <a:r>
              <a:rPr lang="en-US" dirty="0" smtClean="0"/>
              <a:t>I can’t believe we get to do this all week, I should have done camps before</a:t>
            </a:r>
          </a:p>
          <a:p>
            <a:r>
              <a:rPr lang="en-US" dirty="0" smtClean="0"/>
              <a:t>So I could take that example and write my own program to both encrypt and decrypt messages? (Caesar Cipher)</a:t>
            </a:r>
          </a:p>
          <a:p>
            <a:r>
              <a:rPr lang="en-US" dirty="0" smtClean="0"/>
              <a:t>How do we get </a:t>
            </a:r>
            <a:r>
              <a:rPr lang="en-US" dirty="0" err="1"/>
              <a:t>C</a:t>
            </a:r>
            <a:r>
              <a:rPr lang="en-US" dirty="0" err="1" smtClean="0"/>
              <a:t>yberpatriot</a:t>
            </a:r>
            <a:r>
              <a:rPr lang="en-US" dirty="0" smtClean="0"/>
              <a:t> at our school?</a:t>
            </a:r>
          </a:p>
          <a:p>
            <a:r>
              <a:rPr lang="en-US" dirty="0" smtClean="0"/>
              <a:t>What websites can I work on at home to learn Linux and Python?</a:t>
            </a:r>
          </a:p>
          <a:p>
            <a:r>
              <a:rPr lang="en-US" dirty="0" smtClean="0"/>
              <a:t>Is it lunch already?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Prairie </a:t>
            </a:r>
            <a:r>
              <a:rPr lang="en-US" dirty="0" err="1" smtClean="0"/>
              <a:t>Gencyber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15" y="1676400"/>
            <a:ext cx="5010150" cy="3343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5174159"/>
            <a:ext cx="2825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382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Student Camper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wasn’t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8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57800" y="579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*source: </a:t>
            </a:r>
            <a:r>
              <a:rPr lang="en-US" dirty="0" err="1" smtClean="0"/>
              <a:t>Knewton.com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991552"/>
            <a:ext cx="4432300" cy="250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71600"/>
            <a:ext cx="3941358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9144000" cy="2368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579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*source: </a:t>
            </a:r>
            <a:r>
              <a:rPr lang="en-US" dirty="0" err="1" smtClean="0"/>
              <a:t>Knewton.com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1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28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579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*source: </a:t>
            </a:r>
            <a:r>
              <a:rPr lang="en-US" dirty="0" err="1" smtClean="0"/>
              <a:t>Knewton.com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9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66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579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*source: </a:t>
            </a:r>
            <a:r>
              <a:rPr lang="en-US" dirty="0" err="1" smtClean="0"/>
              <a:t>Knewton.com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1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Cisco Aspire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6781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3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Viruses, Worms, and Spyware, Oh My! &amp;quot;&quot;/&gt;&lt;property id=&quot;20307&quot; value=&quot;256&quot;/&gt;&lt;/object&gt;&lt;object type=&quot;3&quot; unique_id=&quot;10005&quot;&gt;&lt;property id=&quot;20148&quot; value=&quot;5&quot;/&gt;&lt;property id=&quot;20300&quot; value=&quot;Slide 6&quot;/&gt;&lt;property id=&quot;20307&quot; value=&quot;298&quot;/&gt;&lt;/object&gt;&lt;object type=&quot;3&quot; unique_id=&quot;10006&quot;&gt;&lt;property id=&quot;20148&quot; value=&quot;5&quot;/&gt;&lt;property id=&quot;20300&quot; value=&quot;Slide 7&quot;/&gt;&lt;property id=&quot;20307&quot; value=&quot;299&quot;/&gt;&lt;/object&gt;&lt;object type=&quot;3&quot; unique_id=&quot;10008&quot;&gt;&lt;property id=&quot;20148&quot; value=&quot;5&quot;/&gt;&lt;property id=&quot;20300&quot; value=&quot;Slide 9 - &amp;quot;The Biggest Internet Danger&amp;quot;&quot;/&gt;&lt;property id=&quot;20307&quot; value=&quot;304&quot;/&gt;&lt;/object&gt;&lt;object type=&quot;3&quot; unique_id=&quot;10009&quot;&gt;&lt;property id=&quot;20148&quot; value=&quot;5&quot;/&gt;&lt;property id=&quot;20300&quot; value=&quot;Slide 21 - &amp;quot;What is Privacy?&amp;quot;&quot;/&gt;&lt;property id=&quot;20307&quot; value=&quot;309&quot;/&gt;&lt;/object&gt;&lt;object type=&quot;3&quot; unique_id=&quot;10010&quot;&gt;&lt;property id=&quot;20148&quot; value=&quot;5&quot;/&gt;&lt;property id=&quot;20300&quot; value=&quot;Slide 22 - &amp;quot;The Problem&amp;quot;&quot;/&gt;&lt;property id=&quot;20307&quot; value=&quot;310&quot;/&gt;&lt;/object&gt;&lt;object type=&quot;3&quot; unique_id=&quot;10011&quot;&gt;&lt;property id=&quot;20148&quot; value=&quot;5&quot;/&gt;&lt;property id=&quot;20300&quot; value=&quot;Slide 23 - &amp;quot;What is Personal Information?&amp;quot;&quot;/&gt;&lt;property id=&quot;20307&quot; value=&quot;319&quot;/&gt;&lt;/object&gt;&lt;object type=&quot;3&quot; unique_id=&quot;10012&quot;&gt;&lt;property id=&quot;20148&quot; value=&quot;5&quot;/&gt;&lt;property id=&quot;20300&quot; value=&quot;Slide 24&quot;/&gt;&lt;property id=&quot;20307&quot; value=&quot;311&quot;/&gt;&lt;/object&gt;&lt;object type=&quot;3&quot; unique_id=&quot;10013&quot;&gt;&lt;property id=&quot;20148&quot; value=&quot;5&quot;/&gt;&lt;property id=&quot;20300&quot; value=&quot;Slide 25 - &amp;quot;Identity Theft&amp;quot;&quot;/&gt;&lt;property id=&quot;20307&quot; value=&quot;305&quot;/&gt;&lt;/object&gt;&lt;object type=&quot;3&quot; unique_id=&quot;10014&quot;&gt;&lt;property id=&quot;20148&quot; value=&quot;5&quot;/&gt;&lt;property id=&quot;20300&quot; value=&quot;Slide 26&quot;/&gt;&lt;property id=&quot;20307&quot; value=&quot;312&quot;/&gt;&lt;/object&gt;&lt;object type=&quot;3&quot; unique_id=&quot;10015&quot;&gt;&lt;property id=&quot;20148&quot; value=&quot;5&quot;/&gt;&lt;property id=&quot;20300&quot; value=&quot;Slide 27 - &amp;quot;What’s in your wallet (or phone)?&amp;quot;&quot;/&gt;&lt;property id=&quot;20307&quot; value=&quot;313&quot;/&gt;&lt;/object&gt;&lt;object type=&quot;3&quot; unique_id=&quot;10016&quot;&gt;&lt;property id=&quot;20148&quot; value=&quot;5&quot;/&gt;&lt;property id=&quot;20300&quot; value=&quot;Slide 28 - &amp;quot;Use of Social Security Number (SSN)&amp;quot;&quot;/&gt;&lt;property id=&quot;20307&quot; value=&quot;315&quot;/&gt;&lt;/object&gt;&lt;object type=&quot;3&quot; unique_id=&quot;10017&quot;&gt;&lt;property id=&quot;20148&quot; value=&quot;5&quot;/&gt;&lt;property id=&quot;20300&quot; value=&quot;Slide 29 - &amp;quot;ID Theft Prevention&amp;quot;&quot;/&gt;&lt;property id=&quot;20307&quot; value=&quot;307&quot;/&gt;&lt;/object&gt;&lt;object type=&quot;3&quot; unique_id=&quot;10018&quot;&gt;&lt;property id=&quot;20148&quot; value=&quot;5&quot;/&gt;&lt;property id=&quot;20300&quot; value=&quot;Slide 30 - &amp;quot;If You’re a Victim&amp;quot;&quot;/&gt;&lt;property id=&quot;20307&quot; value=&quot;316&quot;/&gt;&lt;/object&gt;&lt;object type=&quot;3&quot; unique_id=&quot;10019&quot;&gt;&lt;property id=&quot;20148&quot; value=&quot;5&quot;/&gt;&lt;property id=&quot;20300&quot; value=&quot;Slide 31 - &amp;quot;If You’re a Victim&amp;quot;&quot;/&gt;&lt;property id=&quot;20307&quot; value=&quot;317&quot;/&gt;&lt;/object&gt;&lt;object type=&quot;3&quot; unique_id=&quot;10020&quot;&gt;&lt;property id=&quot;20148&quot; value=&quot;5&quot;/&gt;&lt;property id=&quot;20300&quot; value=&quot;Slide 32 - &amp;quot;FTC Resources&amp;quot;&quot;/&gt;&lt;property id=&quot;20307&quot; value=&quot;318&quot;/&gt;&lt;/object&gt;&lt;object type=&quot;3&quot; unique_id=&quot;10022&quot;&gt;&lt;property id=&quot;20148&quot; value=&quot;5&quot;/&gt;&lt;property id=&quot;20300&quot; value=&quot;Slide 33 - &amp;quot;Remember&amp;quot;&quot;/&gt;&lt;property id=&quot;20307&quot; value=&quot;308&quot;/&gt;&lt;/object&gt;&lt;object type=&quot;3&quot; unique_id=&quot;10023&quot;&gt;&lt;property id=&quot;20148&quot; value=&quot;5&quot;/&gt;&lt;property id=&quot;20300&quot; value=&quot;Slide 37 - &amp;quot;Contact Info&amp;quot;&quot;/&gt;&lt;property id=&quot;20307&quot; value=&quot;282&quot;/&gt;&lt;/object&gt;&lt;object type=&quot;3&quot; unique_id=&quot;10200&quot;&gt;&lt;property id=&quot;20148&quot; value=&quot;5&quot;/&gt;&lt;property id=&quot;20300&quot; value=&quot;Slide 2 - &amp;quot;Protecting yourself from the evils of the Internet&amp;quot;&quot;/&gt;&lt;property id=&quot;20307&quot; value=&quot;320&quot;/&gt;&lt;/object&gt;&lt;object type=&quot;3&quot; unique_id=&quot;10201&quot;&gt;&lt;property id=&quot;20148&quot; value=&quot;5&quot;/&gt;&lt;property id=&quot;20300&quot; value=&quot;Slide 10 - &amp;quot;The Biggest Internet Danger&amp;quot;&quot;/&gt;&lt;property id=&quot;20307&quot; value=&quot;321&quot;/&gt;&lt;/object&gt;&lt;object type=&quot;3&quot; unique_id=&quot;10299&quot;&gt;&lt;property id=&quot;20148&quot; value=&quot;5&quot;/&gt;&lt;property id=&quot;20300&quot; value=&quot;Slide 3 - &amp;quot;Identity Paradox&amp;quot;&quot;/&gt;&lt;property id=&quot;20307&quot; value=&quot;323&quot;/&gt;&lt;/object&gt;&lt;object type=&quot;3&quot; unique_id=&quot;10300&quot;&gt;&lt;property id=&quot;20148&quot; value=&quot;5&quot;/&gt;&lt;property id=&quot;20300&quot; value=&quot;Slide 4 - &amp;quot;Introduction&amp;quot;&quot;/&gt;&lt;property id=&quot;20307&quot; value=&quot;324&quot;/&gt;&lt;/object&gt;&lt;object type=&quot;3&quot; unique_id=&quot;10301&quot;&gt;&lt;property id=&quot;20148&quot; value=&quot;5&quot;/&gt;&lt;property id=&quot;20300&quot; value=&quot;Slide 5&quot;/&gt;&lt;property id=&quot;20307&quot; value=&quot;325&quot;/&gt;&lt;/object&gt;&lt;object type=&quot;3&quot; unique_id=&quot;10302&quot;&gt;&lt;property id=&quot;20148&quot; value=&quot;5&quot;/&gt;&lt;property id=&quot;20300&quot; value=&quot;Slide 8&quot;/&gt;&lt;property id=&quot;20307&quot; value=&quot;326&quot;/&gt;&lt;/object&gt;&lt;object type=&quot;3&quot; unique_id=&quot;10303&quot;&gt;&lt;property id=&quot;20148&quot; value=&quot;5&quot;/&gt;&lt;property id=&quot;20300&quot; value=&quot;Slide 11 - &amp;quot;Internet Threats&amp;quot;&quot;/&gt;&lt;property id=&quot;20307&quot; value=&quot;328&quot;/&gt;&lt;/object&gt;&lt;object type=&quot;3&quot; unique_id=&quot;10304&quot;&gt;&lt;property id=&quot;20148&quot; value=&quot;5&quot;/&gt;&lt;property id=&quot;20300&quot; value=&quot;Slide 18 - &amp;quot;The Easiest Hack&amp;quot;&quot;/&gt;&lt;property id=&quot;20307&quot; value=&quot;331&quot;/&gt;&lt;/object&gt;&lt;object type=&quot;3&quot; unique_id=&quot;10305&quot;&gt;&lt;property id=&quot;20148&quot; value=&quot;5&quot;/&gt;&lt;property id=&quot;20300&quot; value=&quot;Slide 19 - &amp;quot;Social Engineering&amp;quot;&quot;/&gt;&lt;property id=&quot;20307&quot; value=&quot;332&quot;/&gt;&lt;/object&gt;&lt;object type=&quot;3&quot; unique_id=&quot;10519&quot;&gt;&lt;property id=&quot;20148&quot; value=&quot;5&quot;/&gt;&lt;property id=&quot;20300&quot; value=&quot;Slide 12 - &amp;quot;Malware&amp;quot;&quot;/&gt;&lt;property id=&quot;20307&quot; value=&quot;333&quot;/&gt;&lt;/object&gt;&lt;object type=&quot;3&quot; unique_id=&quot;10520&quot;&gt;&lt;property id=&quot;20148&quot; value=&quot;5&quot;/&gt;&lt;property id=&quot;20300&quot; value=&quot;Slide 13 - &amp;quot;Spyware&amp;quot;&quot;/&gt;&lt;property id=&quot;20307&quot; value=&quot;334&quot;/&gt;&lt;/object&gt;&lt;object type=&quot;3&quot; unique_id=&quot;10521&quot;&gt;&lt;property id=&quot;20148&quot; value=&quot;5&quot;/&gt;&lt;property id=&quot;20300&quot; value=&quot;Slide 14 - &amp;quot;Information Leakage&amp;quot;&quot;/&gt;&lt;property id=&quot;20307&quot; value=&quot;335&quot;/&gt;&lt;/object&gt;&lt;object type=&quot;3&quot; unique_id=&quot;10598&quot;&gt;&lt;property id=&quot;20148&quot; value=&quot;5&quot;/&gt;&lt;property id=&quot;20300&quot; value=&quot;Slide 34 - &amp;quot;CyberSecurity Tips&amp;quot;&quot;/&gt;&lt;property id=&quot;20307&quot; value=&quot;336&quot;/&gt;&lt;/object&gt;&lt;object type=&quot;3&quot; unique_id=&quot;10761&quot;&gt;&lt;property id=&quot;20148&quot; value=&quot;5&quot;/&gt;&lt;property id=&quot;20300&quot; value=&quot;Slide 15 - &amp;quot;Phishing example&amp;quot;&quot;/&gt;&lt;property id=&quot;20307&quot; value=&quot;337&quot;/&gt;&lt;/object&gt;&lt;object type=&quot;3&quot; unique_id=&quot;10762&quot;&gt;&lt;property id=&quot;20148&quot; value=&quot;5&quot;/&gt;&lt;property id=&quot;20300&quot; value=&quot;Slide 16&quot;/&gt;&lt;property id=&quot;20307&quot; value=&quot;338&quot;/&gt;&lt;/object&gt;&lt;object type=&quot;3&quot; unique_id=&quot;10763&quot;&gt;&lt;property id=&quot;20148&quot; value=&quot;5&quot;/&gt;&lt;property id=&quot;20300&quot; value=&quot;Slide 17 - &amp;quot;Facebook safety&amp;quot;&quot;/&gt;&lt;property id=&quot;20307&quot; value=&quot;339&quot;/&gt;&lt;/object&gt;&lt;object type=&quot;3&quot; unique_id=&quot;10764&quot;&gt;&lt;property id=&quot;20148&quot; value=&quot;5&quot;/&gt;&lt;property id=&quot;20300&quot; value=&quot;Slide 35 - &amp;quot;Passwords are like Gum&amp;quot;&quot;/&gt;&lt;property id=&quot;20307&quot; value=&quot;340&quot;/&gt;&lt;/object&gt;&lt;object type=&quot;3&quot; unique_id=&quot;10850&quot;&gt;&lt;property id=&quot;20148&quot; value=&quot;5&quot;/&gt;&lt;property id=&quot;20300&quot; value=&quot;Slide 20 - &amp;quot;Social Engineering&amp;quot;&quot;/&gt;&lt;property id=&quot;20307&quot; value=&quot;341&quot;/&gt;&lt;/object&gt;&lt;object type=&quot;3&quot; unique_id=&quot;10980&quot;&gt;&lt;property id=&quot;20148&quot; value=&quot;5&quot;/&gt;&lt;property id=&quot;20300&quot; value=&quot;Slide 36 - &amp;quot;Web Resources&amp;quot;&quot;/&gt;&lt;property id=&quot;20307&quot; value=&quot;34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8983</TotalTime>
  <Words>426</Words>
  <Application>Microsoft Macintosh PowerPoint</Application>
  <PresentationFormat>On-screen Show (4:3)</PresentationFormat>
  <Paragraphs>102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Silicon Prairie Gencyber</vt:lpstr>
      <vt:lpstr>PowerPoint Presentation</vt:lpstr>
      <vt:lpstr>PowerPoint Presentation</vt:lpstr>
      <vt:lpstr>Typical Student Camper</vt:lpstr>
      <vt:lpstr>Gamification</vt:lpstr>
      <vt:lpstr>PowerPoint Presentation</vt:lpstr>
      <vt:lpstr>PowerPoint Presentation</vt:lpstr>
      <vt:lpstr>PowerPoint Presentation</vt:lpstr>
      <vt:lpstr>Cisco Aspire</vt:lpstr>
      <vt:lpstr>Try This – codecombat.com</vt:lpstr>
      <vt:lpstr>Approach</vt:lpstr>
      <vt:lpstr>Day of Cyber</vt:lpstr>
      <vt:lpstr>Day of Cyber</vt:lpstr>
      <vt:lpstr>Day of Cyber</vt:lpstr>
      <vt:lpstr>Day of Cyber</vt:lpstr>
      <vt:lpstr>Scenario</vt:lpstr>
      <vt:lpstr>Certification Badges</vt:lpstr>
      <vt:lpstr>Schedule</vt:lpstr>
      <vt:lpstr>Some Lecture, but…</vt:lpstr>
      <vt:lpstr>Even more hands on</vt:lpstr>
      <vt:lpstr>PowerPoint Presentation</vt:lpstr>
      <vt:lpstr>Lots of one on one</vt:lpstr>
      <vt:lpstr>PowerPoint Presentation</vt:lpstr>
      <vt:lpstr>NearPod</vt:lpstr>
      <vt:lpstr>Challenge Project</vt:lpstr>
      <vt:lpstr>PowerPoint Presentation</vt:lpstr>
      <vt:lpstr>HELP!!!!</vt:lpstr>
      <vt:lpstr>Found Code</vt:lpstr>
      <vt:lpstr>PowerPoint Presentation</vt:lpstr>
      <vt:lpstr>(Informal) Feedback</vt:lpstr>
      <vt:lpstr>(Informal) Feedback</vt:lpstr>
      <vt:lpstr>Silicon Prairie Gencyber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</dc:title>
  <dc:creator>Ronald Woerner</dc:creator>
  <cp:lastModifiedBy>Douglas Rausch</cp:lastModifiedBy>
  <cp:revision>275</cp:revision>
  <dcterms:created xsi:type="dcterms:W3CDTF">2006-08-16T00:00:00Z</dcterms:created>
  <dcterms:modified xsi:type="dcterms:W3CDTF">2016-07-21T14:46:03Z</dcterms:modified>
</cp:coreProperties>
</file>